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12192000" cy="6858000"/>
  <p:notesSz cx="6858000" cy="9144000"/>
  <p:photoAlbum/>
  <p:custDataLst>
    <p:tags r:id="rId11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تكنولوجيا المعلومات</a:t>
            </a:r>
          </a:p>
          <a:p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الخامسة</a:t>
            </a:r>
            <a:endParaRPr lang="ar-EG" sz="4400" dirty="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الرابعة </a:t>
            </a:r>
            <a:r>
              <a:rPr lang="ar-EG" sz="4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47972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169784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700078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309167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451786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418142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497835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550012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14</Words>
  <Application>Microsoft Office PowerPoint</Application>
  <PresentationFormat>Widescreen</PresentationFormat>
  <Paragraphs>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AdvertisingBold</vt:lpstr>
      <vt:lpstr>ae_AlMateen</vt:lpstr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malekmohamed2016@hotmail.com</dc:creator>
  <cp:lastModifiedBy>Windows User</cp:lastModifiedBy>
  <cp:revision>9</cp:revision>
  <dcterms:created xsi:type="dcterms:W3CDTF">2020-03-21T21:31:37Z</dcterms:created>
  <dcterms:modified xsi:type="dcterms:W3CDTF">2021-01-08T23:56:01Z</dcterms:modified>
</cp:coreProperties>
</file>